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00E6-3B42-4205-9479-43E95A8B4B1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B814-24DF-43B4-933A-44F73440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2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00E6-3B42-4205-9479-43E95A8B4B1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B814-24DF-43B4-933A-44F73440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9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00E6-3B42-4205-9479-43E95A8B4B1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B814-24DF-43B4-933A-44F73440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5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00E6-3B42-4205-9479-43E95A8B4B1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B814-24DF-43B4-933A-44F73440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0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00E6-3B42-4205-9479-43E95A8B4B1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B814-24DF-43B4-933A-44F73440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8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00E6-3B42-4205-9479-43E95A8B4B1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B814-24DF-43B4-933A-44F73440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0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00E6-3B42-4205-9479-43E95A8B4B1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B814-24DF-43B4-933A-44F73440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7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00E6-3B42-4205-9479-43E95A8B4B1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B814-24DF-43B4-933A-44F73440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6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00E6-3B42-4205-9479-43E95A8B4B1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B814-24DF-43B4-933A-44F73440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7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00E6-3B42-4205-9479-43E95A8B4B1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B814-24DF-43B4-933A-44F73440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1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00E6-3B42-4205-9479-43E95A8B4B1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B814-24DF-43B4-933A-44F73440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8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A00E6-3B42-4205-9479-43E95A8B4B1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BB814-24DF-43B4-933A-44F73440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4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743345">
            <a:off x="-47032" y="401633"/>
            <a:ext cx="2006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905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Homework</a:t>
            </a:r>
            <a:endParaRPr lang="en-US" sz="2800" b="1" dirty="0">
              <a:ln w="1905"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1182" y="634035"/>
            <a:ext cx="4051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b="1" dirty="0" smtClean="0">
                <a:solidFill>
                  <a:srgbClr val="7030A0"/>
                </a:solidFill>
              </a:rPr>
              <a:t>Some simple matrix </a:t>
            </a:r>
            <a:r>
              <a:rPr lang="en-US" sz="2200" b="1" dirty="0" smtClean="0">
                <a:solidFill>
                  <a:srgbClr val="7030A0"/>
                </a:solidFill>
              </a:rPr>
              <a:t>operators</a:t>
            </a:r>
            <a:endParaRPr lang="en-US" sz="2200" b="1" dirty="0" smtClean="0">
              <a:solidFill>
                <a:srgbClr val="7030A0"/>
              </a:solidFill>
            </a:endParaRPr>
          </a:p>
          <a:p>
            <a:endParaRPr lang="en-US" sz="22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1157" y="1282438"/>
            <a:ext cx="42270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Define: scaler, vector and Matrix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682282" y="1798713"/>
            <a:ext cx="3926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Inner Product of two vectors?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2661264" y="2334134"/>
            <a:ext cx="42146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Outer Product of two vectors?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2674932" y="4192355"/>
            <a:ext cx="29832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Transpose of a matrix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2680964" y="4623242"/>
            <a:ext cx="2468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Inverse of Matrix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2670454" y="5158663"/>
            <a:ext cx="56542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When does the </a:t>
            </a:r>
            <a:r>
              <a:rPr lang="en-US" sz="2200" dirty="0"/>
              <a:t>I</a:t>
            </a:r>
            <a:r>
              <a:rPr lang="en-US" sz="2200" dirty="0" smtClean="0"/>
              <a:t>nverse of a Matrix not exist?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96565" y="5674938"/>
            <a:ext cx="36421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b="1" dirty="0" smtClean="0">
                <a:solidFill>
                  <a:srgbClr val="FF0000"/>
                </a:solidFill>
              </a:rPr>
              <a:t>What is Taylor Expansion? 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1320" y="2852976"/>
            <a:ext cx="54825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Addition and Subtraction of Two Matrices? 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671320" y="3307221"/>
            <a:ext cx="50509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Multiplication of a scaler and a Matrix? 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671773" y="3754689"/>
            <a:ext cx="41867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Multiplication of two Matrices?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4273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sj</dc:creator>
  <cp:lastModifiedBy>sj</cp:lastModifiedBy>
  <cp:revision>2</cp:revision>
  <dcterms:created xsi:type="dcterms:W3CDTF">2020-04-12T07:40:41Z</dcterms:created>
  <dcterms:modified xsi:type="dcterms:W3CDTF">2020-04-12T07:51:09Z</dcterms:modified>
</cp:coreProperties>
</file>